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5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8D54EC-91BA-4213-863B-82E719B079F6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880B13-1B13-4A39-B92E-1CA988ED2B9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-rai.ru/ulicianapi.htm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Исторические места.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Мой город Анапа.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24936"/>
      </p:ext>
    </p:extLst>
  </p:cSld>
  <p:clrMapOvr>
    <a:masterClrMapping/>
  </p:clrMapOvr>
  <p:transition spd="slow" advTm="10348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2278003" cy="15148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effectLst/>
              </a:rPr>
              <a:t>Сегодня Анапа представляет собой современный курортный город с развитой инфраструктурой. </a:t>
            </a:r>
            <a:r>
              <a:rPr lang="ru-RU" sz="1400" dirty="0">
                <a:solidFill>
                  <a:srgbClr val="002060"/>
                </a:solidFill>
                <a:effectLst/>
                <a:hlinkClick r:id="rId3"/>
              </a:rPr>
              <a:t>Улицы Анапы</a:t>
            </a:r>
            <a:r>
              <a:rPr lang="ru-RU" sz="1400" dirty="0">
                <a:solidFill>
                  <a:srgbClr val="002060"/>
                </a:solidFill>
                <a:effectLst/>
              </a:rPr>
              <a:t>  - уютные и очень чистые, вымощены плиткой. В городе есть все, что нужно для комфортного отдыха: аквапарки, дельфинарии, санатории, пансионаты, бюветы, парки аттракционов, оборудованные пляжи, торговые центры, культурно-развлекательные комплексы, киноконцертные залы, кафе, рестораны и многое другое.</a:t>
            </a:r>
            <a:br>
              <a:rPr lang="ru-RU" sz="1400" dirty="0">
                <a:solidFill>
                  <a:srgbClr val="002060"/>
                </a:solidFill>
                <a:effectLst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36564"/>
            <a:ext cx="2526123" cy="1680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58850"/>
            <a:ext cx="2412363" cy="1689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2799369" cy="2100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93863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28084"/>
      </p:ext>
    </p:extLst>
  </p:cSld>
  <p:clrMapOvr>
    <a:masterClrMapping/>
  </p:clrMapOvr>
  <p:transition spd="slow" advTm="40809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128792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СТАРАЯ АНАПА. </a:t>
            </a:r>
            <a:r>
              <a:rPr lang="ru-RU" sz="2000" dirty="0">
                <a:effectLst/>
              </a:rPr>
              <a:t>С 1900 года начинается история Анапы как курорта.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7938846"/>
      </p:ext>
    </p:extLst>
  </p:cSld>
  <p:clrMapOvr>
    <a:masterClrMapping/>
  </p:clrMapOvr>
  <p:transition spd="slow" advTm="11414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2736304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Одним из самых знаменитых памятников Анапы по праву считается монумент кубанскому врачу основателю курорта Владимиру </a:t>
            </a:r>
            <a:r>
              <a:rPr lang="ru-RU" sz="2000" dirty="0" err="1">
                <a:effectLst/>
              </a:rPr>
              <a:t>Адольфовичу</a:t>
            </a:r>
            <a:r>
              <a:rPr lang="ru-RU" sz="2000" dirty="0">
                <a:effectLst/>
              </a:rPr>
              <a:t> </a:t>
            </a:r>
            <a:r>
              <a:rPr lang="ru-RU" sz="2000" dirty="0" err="1" smtClean="0">
                <a:effectLst/>
              </a:rPr>
              <a:t>Будзинскому</a:t>
            </a:r>
            <a:r>
              <a:rPr lang="ru-RU" sz="2000" dirty="0">
                <a:effectLst/>
              </a:rPr>
              <a:t>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01899"/>
            <a:ext cx="2857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27823"/>
      </p:ext>
    </p:extLst>
  </p:cSld>
  <p:clrMapOvr>
    <a:masterClrMapping/>
  </p:clrMapOvr>
  <p:transition spd="slow" advTm="16449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355417" cy="28068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effectLst/>
              </a:rPr>
              <a:t>С</a:t>
            </a:r>
            <a:r>
              <a:rPr lang="ru-RU" sz="1600" dirty="0" smtClean="0">
                <a:effectLst/>
              </a:rPr>
              <a:t>то </a:t>
            </a:r>
            <a:r>
              <a:rPr lang="ru-RU" sz="1600" dirty="0">
                <a:effectLst/>
              </a:rPr>
              <a:t>лет назад врач В.А. </a:t>
            </a:r>
            <a:r>
              <a:rPr lang="ru-RU" sz="1600" dirty="0">
                <a:effectLst/>
              </a:rPr>
              <a:t>Будзинский, верно оценив целебные силы местности, первым начал использовать в своей практике уникальные природные факторы </a:t>
            </a:r>
            <a:r>
              <a:rPr lang="ru-RU" sz="1600" b="1" dirty="0">
                <a:effectLst/>
              </a:rPr>
              <a:t>Анапы</a:t>
            </a:r>
            <a:r>
              <a:rPr lang="ru-RU" sz="1600" dirty="0">
                <a:effectLst/>
              </a:rPr>
              <a:t>. Первая сезонная водогрязелечебница или "санатория" доктора Будзинского открылась на высоком берегу моря в 1900 году. В наши дни </a:t>
            </a:r>
            <a:r>
              <a:rPr lang="ru-RU" sz="1600" b="1" dirty="0">
                <a:effectLst/>
              </a:rPr>
              <a:t>санаторий Будзинского</a:t>
            </a:r>
            <a:r>
              <a:rPr lang="ru-RU" sz="1600" dirty="0">
                <a:effectLst/>
              </a:rPr>
              <a:t>, а ныне </a:t>
            </a:r>
            <a:r>
              <a:rPr lang="ru-RU" sz="1600" b="1" dirty="0">
                <a:effectLst/>
              </a:rPr>
              <a:t>санаторий "</a:t>
            </a:r>
            <a:r>
              <a:rPr lang="ru-RU" sz="1600" b="1" dirty="0" smtClean="0">
                <a:effectLst/>
              </a:rPr>
              <a:t>Маяк.</a:t>
            </a:r>
            <a:r>
              <a:rPr lang="ru-RU" sz="1600" dirty="0" smtClean="0">
                <a:effectLst/>
              </a:rPr>
              <a:t>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671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6768"/>
      </p:ext>
    </p:extLst>
  </p:cSld>
  <p:clrMapOvr>
    <a:masterClrMapping/>
  </p:clrMapOvr>
  <p:transition spd="slow" advTm="26422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effectLst/>
              </a:rPr>
              <a:t>Чтобы представить, что за жизнь была на территории нынешней Анапы всего-то каких-то двадцать пять веков назад, надо просто заглянуть в античный город Горгиппия в самом центре курорта. Когда-то он был богатым портом Боспорского</a:t>
            </a:r>
            <a:r>
              <a:rPr lang="ru-RU" sz="1600" dirty="0">
                <a:effectLst/>
              </a:rPr>
              <a:t> царства и процветал почти семь веков, пока в 238 году нашей эры его (предположительно) не уничтожил страшный пожар.</a:t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0000064"/>
      </p:ext>
    </p:extLst>
  </p:cSld>
  <p:clrMapOvr>
    <a:masterClrMapping/>
  </p:clrMapOvr>
  <p:transition spd="slow" advTm="2442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52458"/>
            <a:ext cx="3343710" cy="25077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effectLst/>
              </a:rPr>
              <a:t>Эти ворота – все, что осталось в память о турецком владычестве на этом побережье. Раньше они были частью крепости, которую в 1783 году для укрепления позиций на побережье построили по приказу турецкого султана Абдул Гамида</a:t>
            </a:r>
            <a:r>
              <a:rPr lang="ru-RU" sz="2000" dirty="0">
                <a:effectLst/>
              </a:rPr>
              <a:t>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43" y="1412775"/>
            <a:ext cx="2942100" cy="220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4" y="3861048"/>
            <a:ext cx="4217249" cy="26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962"/>
      </p:ext>
    </p:extLst>
  </p:cSld>
  <p:clrMapOvr>
    <a:masterClrMapping/>
  </p:clrMapOvr>
  <p:transition spd="slow" advTm="20604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579765" cy="23069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63272" cy="1872208"/>
          </a:xfrm>
        </p:spPr>
        <p:txBody>
          <a:bodyPr>
            <a:noAutofit/>
          </a:bodyPr>
          <a:lstStyle/>
          <a:p>
            <a:r>
              <a:rPr lang="ru-RU" sz="1400" dirty="0" smtClean="0">
                <a:effectLst/>
              </a:rPr>
              <a:t>На берегу </a:t>
            </a:r>
            <a:r>
              <a:rPr lang="ru-RU" sz="1400" dirty="0">
                <a:effectLst/>
              </a:rPr>
              <a:t>мыса </a:t>
            </a:r>
            <a:r>
              <a:rPr lang="ru-RU" sz="1400" dirty="0">
                <a:effectLst/>
              </a:rPr>
              <a:t>Анапский, на остатках древнего кургана находится архитектурное сооружение – Анапский Маяк.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Первый Анапский маяк был основан 14 июля 1898 года. В то время у среза высокого берега был земляной холм - остатки древнего кургана. На этой возвышенности и установили маяк-мигалку. 20 октября 1909 года маяк заработал, освещая путь многим кораблям.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Но началась Великая Отечественна война, Анапа была захвачена фашистами, которые  при отступлении, маяк разрушили. 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32679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6203"/>
      </p:ext>
    </p:extLst>
  </p:cSld>
  <p:clrMapOvr>
    <a:masterClrMapping/>
  </p:clrMapOvr>
  <p:transition spd="slow" advTm="31278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8305800" cy="1143000"/>
          </a:xfrm>
        </p:spPr>
        <p:txBody>
          <a:bodyPr/>
          <a:lstStyle/>
          <a:p>
            <a:r>
              <a:rPr lang="ru-RU" sz="1050" dirty="0"/>
              <a:t>В 1932 году она принимает монашеский постриг и становится матерью Марией - монахиней в миру. Помощь бедным и бездомным, спасение русских пленных и участников антифашистского Сопротивления.</a:t>
            </a:r>
            <a:br>
              <a:rPr lang="ru-RU" sz="1050" dirty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В 1943 году была арестована вместе с сыном Юрием, отправлена в форт </a:t>
            </a:r>
            <a:r>
              <a:rPr lang="ru-RU" sz="1050" dirty="0" err="1"/>
              <a:t>Роменвиль</a:t>
            </a:r>
            <a:r>
              <a:rPr lang="ru-RU" sz="1050" dirty="0"/>
              <a:t>, затем </a:t>
            </a:r>
            <a:r>
              <a:rPr lang="ru-RU" sz="1050" dirty="0" err="1"/>
              <a:t>Компьень</a:t>
            </a:r>
            <a:r>
              <a:rPr lang="ru-RU" sz="1050" dirty="0"/>
              <a:t> и концлагерь Равенсбрюк. </a:t>
            </a:r>
            <a:br>
              <a:rPr lang="ru-RU" sz="1050" dirty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31 марта 1945 года погибает в газовой камере.</a:t>
            </a:r>
            <a:br>
              <a:rPr lang="ru-RU" sz="1050" dirty="0"/>
            </a:br>
            <a:endParaRPr lang="ru-RU" sz="105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560840" cy="1296144"/>
          </a:xfrm>
        </p:spPr>
        <p:txBody>
          <a:bodyPr>
            <a:normAutofit/>
          </a:bodyPr>
          <a:lstStyle/>
          <a:p>
            <a:r>
              <a:rPr lang="ru-RU" sz="1400" b="1" i="1" dirty="0">
                <a:effectLst/>
              </a:rPr>
              <a:t>Памятник Елизавете Юрьевне Пиленко (Матери Марии) (1891-1945)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748088" cy="2809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4064"/>
            <a:ext cx="23762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5615"/>
      </p:ext>
    </p:extLst>
  </p:cSld>
  <p:clrMapOvr>
    <a:masterClrMapping/>
  </p:clrMapOvr>
  <p:transition spd="slow" advTm="30858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2669444" cy="17351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Назад в прошлое…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567129" cy="1717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94230"/>
            <a:ext cx="2411760" cy="1495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31" y="4509120"/>
            <a:ext cx="2516601" cy="1599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98" y="2123695"/>
            <a:ext cx="2607743" cy="1636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4221088"/>
            <a:ext cx="2321363" cy="17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6527"/>
      </p:ext>
    </p:extLst>
  </p:cSld>
  <p:clrMapOvr>
    <a:masterClrMapping/>
  </p:clrMapOvr>
  <p:transition spd="slow" advTm="41126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228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Мой город Анапа.</vt:lpstr>
      <vt:lpstr>СТАРАЯ АНАПА. С 1900 года начинается история Анапы как курорта. </vt:lpstr>
      <vt:lpstr>Одним из самых знаменитых памятников Анапы по праву считается монумент кубанскому врачу основателю курорта Владимиру Адольфовичу Будзинскому. </vt:lpstr>
      <vt:lpstr>Сто лет назад врач В.А. Будзинский, верно оценив целебные силы местности, первым начал использовать в своей практике уникальные природные факторы Анапы. Первая сезонная водогрязелечебница или "санатория" доктора Будзинского открылась на высоком берегу моря в 1900 году. В наши дни санаторий Будзинского, а ныне санаторий "Маяк. </vt:lpstr>
      <vt:lpstr>Чтобы представить, что за жизнь была на территории нынешней Анапы всего-то каких-то двадцать пять веков назад, надо просто заглянуть в античный город Горгиппия в самом центре курорта. Когда-то он был богатым портом Боспорского царства и процветал почти семь веков, пока в 238 году нашей эры его (предположительно) не уничтожил страшный пожар. </vt:lpstr>
      <vt:lpstr>Эти ворота – все, что осталось в память о турецком владычестве на этом побережье. Раньше они были частью крепости, которую в 1783 году для укрепления позиций на побережье построили по приказу турецкого султана Абдул Гамида. </vt:lpstr>
      <vt:lpstr>На берегу мыса Анапский, на остатках древнего кургана находится архитектурное сооружение – Анапский Маяк. Первый Анапский маяк был основан 14 июля 1898 года. В то время у среза высокого берега был земляной холм - остатки древнего кургана. На этой возвышенности и установили маяк-мигалку. 20 октября 1909 года маяк заработал, освещая путь многим кораблям. Но началась Великая Отечественна война, Анапа была захвачена фашистами, которые  при отступлении, маяк разрушили.  </vt:lpstr>
      <vt:lpstr>Памятник Елизавете Юрьевне Пиленко (Матери Марии) (1891-1945) </vt:lpstr>
      <vt:lpstr>Назад в прошлое…</vt:lpstr>
      <vt:lpstr>Сегодня Анапа представляет собой современный курортный город с развитой инфраструктурой. Улицы Анапы  - уютные и очень чистые, вымощены плиткой. В городе есть все, что нужно для комфортного отдыха: аквапарки, дельфинарии, санатории, пансионаты, бюветы, парки аттракционов, оборудованные пляжи, торговые центры, культурно-развлекательные комплексы, киноконцертные залы, кафе, рестораны и многое другое.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Анапа.</dc:title>
  <dc:creator>Игорёха</dc:creator>
  <cp:lastModifiedBy>Игорёха</cp:lastModifiedBy>
  <cp:revision>5</cp:revision>
  <dcterms:created xsi:type="dcterms:W3CDTF">2014-09-10T16:28:36Z</dcterms:created>
  <dcterms:modified xsi:type="dcterms:W3CDTF">2014-09-10T17:15:46Z</dcterms:modified>
</cp:coreProperties>
</file>